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8" autoAdjust="0"/>
    <p:restoredTop sz="94660"/>
  </p:normalViewPr>
  <p:slideViewPr>
    <p:cSldViewPr snapToGrid="0">
      <p:cViewPr varScale="1">
        <p:scale>
          <a:sx n="67" d="100"/>
          <a:sy n="67" d="100"/>
        </p:scale>
        <p:origin x="77" y="21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151B2-36FC-4A6D-B4E5-56DFCC88DBEC}" type="datetimeFigureOut">
              <a:rPr lang="en-US" smtClean="0"/>
              <a:t>3/15/2022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83720-ABB5-430F-8243-D6CF068AB2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44102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151B2-36FC-4A6D-B4E5-56DFCC88DBEC}" type="datetimeFigureOut">
              <a:rPr lang="en-US" smtClean="0"/>
              <a:t>3/15/2022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83720-ABB5-430F-8243-D6CF068AB2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6302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151B2-36FC-4A6D-B4E5-56DFCC88DBEC}" type="datetimeFigureOut">
              <a:rPr lang="en-US" smtClean="0"/>
              <a:t>3/15/2022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83720-ABB5-430F-8243-D6CF068AB2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65866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151B2-36FC-4A6D-B4E5-56DFCC88DBEC}" type="datetimeFigureOut">
              <a:rPr lang="en-US" smtClean="0"/>
              <a:t>3/15/2022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83720-ABB5-430F-8243-D6CF068AB2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302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151B2-36FC-4A6D-B4E5-56DFCC88DBEC}" type="datetimeFigureOut">
              <a:rPr lang="en-US" smtClean="0"/>
              <a:t>3/15/2022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83720-ABB5-430F-8243-D6CF068AB2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7049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151B2-36FC-4A6D-B4E5-56DFCC88DBEC}" type="datetimeFigureOut">
              <a:rPr lang="en-US" smtClean="0"/>
              <a:t>3/15/2022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83720-ABB5-430F-8243-D6CF068AB2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62604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151B2-36FC-4A6D-B4E5-56DFCC88DBEC}" type="datetimeFigureOut">
              <a:rPr lang="en-US" smtClean="0"/>
              <a:t>3/15/2022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83720-ABB5-430F-8243-D6CF068AB2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21538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151B2-36FC-4A6D-B4E5-56DFCC88DBEC}" type="datetimeFigureOut">
              <a:rPr lang="en-US" smtClean="0"/>
              <a:t>3/15/2022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83720-ABB5-430F-8243-D6CF068AB2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75641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151B2-36FC-4A6D-B4E5-56DFCC88DBEC}" type="datetimeFigureOut">
              <a:rPr lang="en-US" smtClean="0"/>
              <a:t>3/15/2022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83720-ABB5-430F-8243-D6CF068AB2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319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151B2-36FC-4A6D-B4E5-56DFCC88DBEC}" type="datetimeFigureOut">
              <a:rPr lang="en-US" smtClean="0"/>
              <a:t>3/15/2022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83720-ABB5-430F-8243-D6CF068AB2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62067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151B2-36FC-4A6D-B4E5-56DFCC88DBEC}" type="datetimeFigureOut">
              <a:rPr lang="en-US" smtClean="0"/>
              <a:t>3/15/2022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83720-ABB5-430F-8243-D6CF068AB2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7690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2151B2-36FC-4A6D-B4E5-56DFCC88DBEC}" type="datetimeFigureOut">
              <a:rPr lang="en-US" smtClean="0"/>
              <a:t>3/15/2022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483720-ABB5-430F-8243-D6CF068AB2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50876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4" b="14997"/>
          <a:stretch/>
        </p:blipFill>
        <p:spPr>
          <a:xfrm>
            <a:off x="171387" y="229132"/>
            <a:ext cx="11920853" cy="6068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87040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Denise Barnett</dc:creator>
  <cp:lastModifiedBy>Denise Barnett</cp:lastModifiedBy>
  <cp:revision>1</cp:revision>
  <dcterms:created xsi:type="dcterms:W3CDTF">2022-03-15T19:52:45Z</dcterms:created>
  <dcterms:modified xsi:type="dcterms:W3CDTF">2022-03-15T19:54:13Z</dcterms:modified>
</cp:coreProperties>
</file>